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33"/>
    <a:srgbClr val="50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B105B-155C-4C0E-BE57-39FD4A434F33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FC76D-E199-4A44-92A7-069F803E4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400" b="1" strike="noStrike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127766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76128E-75EB-4890-9F69-29231405794A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436096" y="6381328"/>
            <a:ext cx="321477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footer_eka_page_fir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024482"/>
            <a:ext cx="9144000" cy="183351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 flipH="1">
            <a:off x="683568" y="3068960"/>
            <a:ext cx="8460432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8" name="Picture 7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rgbClr val="66CC33"/>
                </a:solidFill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footer_eka_page_second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rgbClr val="505050"/>
                </a:solidFill>
                <a:latin typeface="Myriad Pro" pitchFamily="34" charset="0"/>
              </a:defRPr>
            </a:lvl1pPr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 flipH="1">
            <a:off x="539552" y="1268760"/>
            <a:ext cx="8604448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5" r:id="rId3"/>
    <p:sldLayoutId id="2147483727" r:id="rId4"/>
    <p:sldLayoutId id="2147483728" r:id="rId5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rgbClr val="505050"/>
          </a:solidFill>
          <a:effectLst/>
          <a:latin typeface="Myriad Pro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33CCCC"/>
        </a:buClr>
        <a:buSzPct val="68000"/>
        <a:buFont typeface="Wingdings" pitchFamily="2" charset="2"/>
        <a:buChar char="§"/>
        <a:defRPr kumimoji="0" sz="27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66CC33"/>
        </a:buClr>
        <a:buFont typeface="Arial" pitchFamily="34" charset="0"/>
        <a:buChar char="•"/>
        <a:defRPr kumimoji="0" sz="23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rgbClr val="6699CC"/>
        </a:buClr>
        <a:buSzPct val="100000"/>
        <a:buFont typeface="Wingdings 2"/>
        <a:buChar char=""/>
        <a:defRPr kumimoji="0" sz="21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bg1">
            <a:lumMod val="50000"/>
          </a:schemeClr>
        </a:buClr>
        <a:buFont typeface="Wingdings 2"/>
        <a:buChar char=""/>
        <a:defRPr kumimoji="0" sz="19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bg1">
            <a:lumMod val="50000"/>
          </a:schemeClr>
        </a:buClr>
        <a:buFont typeface="Wingdings 2"/>
        <a:buChar char=""/>
        <a:defRPr kumimoji="0" sz="1800" kern="1200">
          <a:solidFill>
            <a:srgbClr val="505050"/>
          </a:solidFill>
          <a:latin typeface="Myriad Pro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KA Custom">
      <a:dk1>
        <a:srgbClr val="505050"/>
      </a:dk1>
      <a:lt1>
        <a:sysClr val="window" lastClr="FFFFFF"/>
      </a:lt1>
      <a:dk2>
        <a:srgbClr val="464646"/>
      </a:dk2>
      <a:lt2>
        <a:srgbClr val="FFFFFF"/>
      </a:lt2>
      <a:accent1>
        <a:srgbClr val="66CC33"/>
      </a:accent1>
      <a:accent2>
        <a:srgbClr val="B4E3F6"/>
      </a:accent2>
      <a:accent3>
        <a:srgbClr val="6699CC"/>
      </a:accent3>
      <a:accent4>
        <a:srgbClr val="A9A9A9"/>
      </a:accent4>
      <a:accent5>
        <a:srgbClr val="53A62A"/>
      </a:accent5>
      <a:accent6>
        <a:srgbClr val="3D7BB9"/>
      </a:accent6>
      <a:hlink>
        <a:srgbClr val="1A9CD0"/>
      </a:hlink>
      <a:folHlink>
        <a:srgbClr val="BFBFB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2014-05-22T09:50:29Z</dcterms:created>
  <dcterms:modified xsi:type="dcterms:W3CDTF">2016-01-12T08:36:32Z</dcterms:modified>
</cp:coreProperties>
</file>