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4"/>
  </p:sldMasterIdLst>
  <p:notesMasterIdLst>
    <p:notesMasterId r:id="rId8"/>
  </p:notesMasterIdLst>
  <p:sldIdLst>
    <p:sldId id="256" r:id="rId5"/>
    <p:sldId id="266" r:id="rId6"/>
    <p:sldId id="258" r:id="rId7"/>
  </p:sldIdLst>
  <p:sldSz cx="12192000" cy="6858000"/>
  <p:notesSz cx="7010400" cy="92964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3D3D"/>
    <a:srgbClr val="3B707B"/>
    <a:srgbClr val="E1D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ānis Pildavs" userId="dfc8fcd6-c4df-4c35-bdd3-c79ccda4d6ed" providerId="ADAL" clId="{0AF2F587-E54C-481C-96C7-B77E68D734DC}"/>
    <pc:docChg chg="modSld">
      <pc:chgData name="Jānis Pildavs" userId="dfc8fcd6-c4df-4c35-bdd3-c79ccda4d6ed" providerId="ADAL" clId="{0AF2F587-E54C-481C-96C7-B77E68D734DC}" dt="2024-09-13T11:08:00.075" v="0" actId="207"/>
      <pc:docMkLst>
        <pc:docMk/>
      </pc:docMkLst>
      <pc:sldChg chg="modSp">
        <pc:chgData name="Jānis Pildavs" userId="dfc8fcd6-c4df-4c35-bdd3-c79ccda4d6ed" providerId="ADAL" clId="{0AF2F587-E54C-481C-96C7-B77E68D734DC}" dt="2024-09-13T11:08:00.075" v="0" actId="207"/>
        <pc:sldMkLst>
          <pc:docMk/>
          <pc:sldMk cId="2686271331" sldId="256"/>
        </pc:sldMkLst>
        <pc:spChg chg="mod">
          <ac:chgData name="Jānis Pildavs" userId="dfc8fcd6-c4df-4c35-bdd3-c79ccda4d6ed" providerId="ADAL" clId="{0AF2F587-E54C-481C-96C7-B77E68D734DC}" dt="2024-09-13T11:08:00.075" v="0" actId="207"/>
          <ac:spMkLst>
            <pc:docMk/>
            <pc:sldMk cId="2686271331" sldId="256"/>
            <ac:spMk id="2" creationId="{342C6FCB-4951-4411-AFE3-21D562CED768}"/>
          </ac:spMkLst>
        </pc:spChg>
      </pc:sldChg>
    </pc:docChg>
  </pc:docChgLst>
  <pc:docChgLst>
    <pc:chgData name="Jānis Pildavs" userId="dfc8fcd6-c4df-4c35-bdd3-c79ccda4d6ed" providerId="ADAL" clId="{E3ECBD13-1489-40F7-BE89-E05E35712C10}"/>
    <pc:docChg chg="custSel modSld">
      <pc:chgData name="Jānis Pildavs" userId="dfc8fcd6-c4df-4c35-bdd3-c79ccda4d6ed" providerId="ADAL" clId="{E3ECBD13-1489-40F7-BE89-E05E35712C10}" dt="2024-09-12T10:57:16.933" v="171" actId="6549"/>
      <pc:docMkLst>
        <pc:docMk/>
      </pc:docMkLst>
      <pc:sldChg chg="modSp">
        <pc:chgData name="Jānis Pildavs" userId="dfc8fcd6-c4df-4c35-bdd3-c79ccda4d6ed" providerId="ADAL" clId="{E3ECBD13-1489-40F7-BE89-E05E35712C10}" dt="2024-09-12T10:55:25.923" v="169" actId="1076"/>
        <pc:sldMkLst>
          <pc:docMk/>
          <pc:sldMk cId="2686271331" sldId="256"/>
        </pc:sldMkLst>
        <pc:spChg chg="mod">
          <ac:chgData name="Jānis Pildavs" userId="dfc8fcd6-c4df-4c35-bdd3-c79ccda4d6ed" providerId="ADAL" clId="{E3ECBD13-1489-40F7-BE89-E05E35712C10}" dt="2024-09-12T10:54:09.068" v="98" actId="20577"/>
          <ac:spMkLst>
            <pc:docMk/>
            <pc:sldMk cId="2686271331" sldId="256"/>
            <ac:spMk id="2" creationId="{342C6FCB-4951-4411-AFE3-21D562CED768}"/>
          </ac:spMkLst>
        </pc:spChg>
        <pc:spChg chg="mod">
          <ac:chgData name="Jānis Pildavs" userId="dfc8fcd6-c4df-4c35-bdd3-c79ccda4d6ed" providerId="ADAL" clId="{E3ECBD13-1489-40F7-BE89-E05E35712C10}" dt="2024-09-12T10:54:33.738" v="117" actId="20577"/>
          <ac:spMkLst>
            <pc:docMk/>
            <pc:sldMk cId="2686271331" sldId="256"/>
            <ac:spMk id="3" creationId="{FBE6B44D-9323-419E-B349-6DEBE722EEB5}"/>
          </ac:spMkLst>
        </pc:spChg>
        <pc:spChg chg="mod">
          <ac:chgData name="Jānis Pildavs" userId="dfc8fcd6-c4df-4c35-bdd3-c79ccda4d6ed" providerId="ADAL" clId="{E3ECBD13-1489-40F7-BE89-E05E35712C10}" dt="2024-09-12T10:55:25.923" v="169" actId="1076"/>
          <ac:spMkLst>
            <pc:docMk/>
            <pc:sldMk cId="2686271331" sldId="256"/>
            <ac:spMk id="6" creationId="{09336DB4-07A0-47F1-B01C-5CE7FEC03252}"/>
          </ac:spMkLst>
        </pc:spChg>
      </pc:sldChg>
      <pc:sldChg chg="modSp">
        <pc:chgData name="Jānis Pildavs" userId="dfc8fcd6-c4df-4c35-bdd3-c79ccda4d6ed" providerId="ADAL" clId="{E3ECBD13-1489-40F7-BE89-E05E35712C10}" dt="2024-09-12T10:57:16.933" v="171" actId="6549"/>
        <pc:sldMkLst>
          <pc:docMk/>
          <pc:sldMk cId="2345364598" sldId="258"/>
        </pc:sldMkLst>
        <pc:spChg chg="mod">
          <ac:chgData name="Jānis Pildavs" userId="dfc8fcd6-c4df-4c35-bdd3-c79ccda4d6ed" providerId="ADAL" clId="{E3ECBD13-1489-40F7-BE89-E05E35712C10}" dt="2024-09-12T10:57:16.933" v="171" actId="6549"/>
          <ac:spMkLst>
            <pc:docMk/>
            <pc:sldMk cId="2345364598" sldId="258"/>
            <ac:spMk id="2" creationId="{D74D444A-A0C7-4FB2-BC37-14000425BBC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7E933D7-45D0-4A97-9617-EAE629361D7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75B0079-284A-46D0-9E24-A21917897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5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EFCE7-BA18-4CBD-992A-5FCAC8BDD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26DFCC-D59C-4A39-B395-C1DE3285B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AED2C-2E96-4F69-9154-8F7E82EEC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FC73-650A-4837-819F-189704355EB3}" type="datetime1">
              <a:rPr lang="lv-LV" smtClean="0"/>
              <a:t>13.09.2024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1C57B-0D29-4E74-84F8-EF3B3AE9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CA190-9732-45B1-A0EB-0CE9E72D1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B7F8-EB15-4F8D-A715-4EA4AC9C3D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6F7F02-FC0B-4538-BD5E-ED1101748A90}"/>
              </a:ext>
            </a:extLst>
          </p:cNvPr>
          <p:cNvSpPr/>
          <p:nvPr userDrawn="1"/>
        </p:nvSpPr>
        <p:spPr>
          <a:xfrm>
            <a:off x="-1" y="-2"/>
            <a:ext cx="12192000" cy="6858001"/>
          </a:xfrm>
          <a:prstGeom prst="rect">
            <a:avLst/>
          </a:prstGeom>
          <a:solidFill>
            <a:srgbClr val="3B70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A0369B-D53B-4BA4-904F-D79A67015131}"/>
              </a:ext>
            </a:extLst>
          </p:cNvPr>
          <p:cNvSpPr/>
          <p:nvPr userDrawn="1"/>
        </p:nvSpPr>
        <p:spPr>
          <a:xfrm>
            <a:off x="0" y="6230471"/>
            <a:ext cx="12192000" cy="627529"/>
          </a:xfrm>
          <a:prstGeom prst="rect">
            <a:avLst/>
          </a:prstGeom>
          <a:solidFill>
            <a:srgbClr val="3B70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FB29A23-3950-430C-B43C-38F22A1402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693" y="350219"/>
            <a:ext cx="5952332" cy="150113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4BE6EC5-0925-4CB4-8037-FEA387DA17C4}"/>
              </a:ext>
            </a:extLst>
          </p:cNvPr>
          <p:cNvSpPr txBox="1"/>
          <p:nvPr userDrawn="1"/>
        </p:nvSpPr>
        <p:spPr>
          <a:xfrm>
            <a:off x="5145741" y="6329455"/>
            <a:ext cx="18646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Myriad Pro Light" panose="020B0603030403020204" pitchFamily="34" charset="0"/>
              </a:rPr>
              <a:t>#</a:t>
            </a:r>
            <a:r>
              <a:rPr lang="en-US" sz="1400" dirty="0">
                <a:solidFill>
                  <a:schemeClr val="bg1"/>
                </a:solidFill>
                <a:latin typeface="Myriad Pro Light" panose="020B0603030403020204" pitchFamily="34" charset="0"/>
              </a:rPr>
              <a:t>EKAIEDVESMO</a:t>
            </a:r>
            <a:endParaRPr lang="en-US" sz="1600" dirty="0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880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33741-6303-48A1-A231-5850AD212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87A98B-FDEA-455B-85E1-9948171EC8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40CE2-BEB8-403C-BDE2-1AD24CF1F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8B32-5449-42B7-8309-CFC6763F6A30}" type="datetime1">
              <a:rPr lang="lv-LV" smtClean="0"/>
              <a:t>13.09.2024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CE5A1-F199-44DD-AB71-C2413B6FB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85001-C9CC-40D7-ADCB-D6966536D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B7F8-EB15-4F8D-A715-4EA4AC9C3D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5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8A8C2C-1D79-42B6-81CB-045101633F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A9EA25-02BD-425A-9F29-659A3F013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FA512-E368-4887-B55A-5F2E2254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BBCB-51F6-4A62-BB02-63D66DC7EC96}" type="datetime1">
              <a:rPr lang="lv-LV" smtClean="0"/>
              <a:t>13.09.2024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D9C26-3752-4848-BE55-EB88131D7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FA357-2F19-4175-89E8-1EF10CC1E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B7F8-EB15-4F8D-A715-4EA4AC9C3D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358F5-8BE1-4AC5-8149-EAF0B2ED9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23DCB-B29A-4E90-8CFA-89B08930F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06E85-2543-4A6F-9D0B-9B419CD09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E367-15FC-4084-B3A8-D1A851148DA1}" type="datetime1">
              <a:rPr lang="lv-LV" smtClean="0"/>
              <a:t>13.09.2024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0B57C-320F-43C8-B746-F49271C8E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AD5FB-373F-433C-ADC7-645052037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B7F8-EB15-4F8D-A715-4EA4AC9C3D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C4C0EA-A81F-429B-893F-F5698F4E3EF5}"/>
              </a:ext>
            </a:extLst>
          </p:cNvPr>
          <p:cNvSpPr/>
          <p:nvPr userDrawn="1"/>
        </p:nvSpPr>
        <p:spPr>
          <a:xfrm>
            <a:off x="0" y="6079733"/>
            <a:ext cx="12192000" cy="778268"/>
          </a:xfrm>
          <a:prstGeom prst="rect">
            <a:avLst/>
          </a:prstGeom>
          <a:solidFill>
            <a:srgbClr val="3B70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CB4C5E-71F8-45CB-818A-FC057E10A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6142176"/>
            <a:ext cx="2590800" cy="65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24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90D21-21CA-43F1-BEF1-CB2C52011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E0876-A030-4F01-A771-FE4BB44FF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7686C-4ADB-475F-AC07-8D7B40644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4F41D-1050-4FF6-8425-852487FB8A4A}" type="datetime1">
              <a:rPr lang="lv-LV" smtClean="0"/>
              <a:t>13.09.2024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A0C14-600B-4F15-A78C-483D716D4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C5295-BBE9-44D2-9487-E5144FC36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B7F8-EB15-4F8D-A715-4EA4AC9C3D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37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5A08A-A6EC-4200-BC5D-BAAE65DA0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9EB1E-EA8F-4E7C-B3DD-F6F165236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E4B02B-C64C-4580-A4FE-10C6880D9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AC03BB-AB6B-4387-9168-CBD47E0DE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2B4F8-2DB4-45F9-B170-A1A98880C0C7}" type="datetime1">
              <a:rPr lang="lv-LV" smtClean="0"/>
              <a:t>13.09.2024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FD50C7-6ABB-40BC-8202-D6852D9B8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F99CAE-48E1-4807-9C9A-759ACE30C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B7F8-EB15-4F8D-A715-4EA4AC9C3D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28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77768-4F9B-4E74-9366-9A21CC62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986CB7-7BD5-4F81-8CC9-3087900E7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289AE7-4C21-45ED-A259-FC2B2D5FF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C93829-8B65-4D09-9D8C-E3C067D644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536506-0FFF-442B-A9EB-012222BCFC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03E3B0-FA1F-4213-A96D-7F64DED82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4513-38E1-4B04-8ABA-49A68B009581}" type="datetime1">
              <a:rPr lang="lv-LV" smtClean="0"/>
              <a:t>13.09.2024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954B3C-E9B3-4032-AACC-9FF05DADB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65CEA8-3269-4346-BEC3-5A2FC6ED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B7F8-EB15-4F8D-A715-4EA4AC9C3D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133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21A46-A4B1-4C7D-B624-EB5C01424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D7E046-2ECA-459D-B199-3E1235E76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A3FD-4D41-488D-A6E9-663AD0BDA7E1}" type="datetime1">
              <a:rPr lang="lv-LV" smtClean="0"/>
              <a:t>13.09.2024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FDAE72-AA1B-48C6-ABD3-03AABD370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2CC19F-8711-4169-B38D-CC1D0125F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B7F8-EB15-4F8D-A715-4EA4AC9C3D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00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65D370-B115-49B4-B61E-FF9BA9917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988F-90CA-4F56-BB7A-2FB703A2CBDC}" type="datetime1">
              <a:rPr lang="lv-LV" smtClean="0"/>
              <a:t>13.09.2024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DC454F-6D81-4A02-8DE5-EE0EF897D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EE050A-FA2A-427E-B3E1-21A20775B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B7F8-EB15-4F8D-A715-4EA4AC9C3D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06BCB1-2B03-4960-B425-2B96D8387525}"/>
              </a:ext>
            </a:extLst>
          </p:cNvPr>
          <p:cNvSpPr/>
          <p:nvPr userDrawn="1"/>
        </p:nvSpPr>
        <p:spPr>
          <a:xfrm>
            <a:off x="0" y="6079733"/>
            <a:ext cx="12192000" cy="778268"/>
          </a:xfrm>
          <a:prstGeom prst="rect">
            <a:avLst/>
          </a:prstGeom>
          <a:solidFill>
            <a:srgbClr val="3B70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B473D4-6884-4D78-8E83-61A576A9AB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6142176"/>
            <a:ext cx="2590800" cy="65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89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27947-6CF7-431B-AA8A-A69A2C3CE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DF7DB-376E-46A4-9AAC-9DC0E2750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DE4910-BF80-4FD4-84EE-3A132217E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061951-717C-40A3-9547-18127AB53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7BA88-F0DB-41C7-937C-A24C222167A1}" type="datetime1">
              <a:rPr lang="lv-LV" smtClean="0"/>
              <a:t>13.09.2024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A52269-A275-4064-8427-7025BA66B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22A1D-D505-4E43-93D6-6A2B6E2EA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B7F8-EB15-4F8D-A715-4EA4AC9C3D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710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49E39-32C0-42E8-A36D-548F94903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A6F6F1-7FC4-4C8C-A371-CE3B98B3CC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999A29-49E6-4901-A711-6BA3380FA0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7A5C2E-72A1-4457-A4A0-CD2757C64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33439-6EBB-4487-A3A5-B0741CDD4D67}" type="datetime1">
              <a:rPr lang="lv-LV" smtClean="0"/>
              <a:t>13.09.2024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5D7556-F16F-4DF0-BFC6-F88BAED2F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B557E-065D-4600-BF05-593850D7D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B7F8-EB15-4F8D-A715-4EA4AC9C3D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39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2B07E3-1356-40E4-99A1-5865F1C1E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D3801-7E8D-4B84-A7C0-18A383FBE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4189E-B6C3-4BEA-A1CC-B716F2519E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99609-FF60-45BD-BD4B-CEA7C98D7EF5}" type="datetime1">
              <a:rPr lang="lv-LV" smtClean="0"/>
              <a:t>13.09.2024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D3828-2E5B-4A18-9FA0-A4A19D79D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14B16-02E8-44C4-BB78-10F0C1E8D4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9B7F8-EB15-4F8D-A715-4EA4AC9C3D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E46690-BFC8-472C-8454-C20D2E615ABF}"/>
              </a:ext>
            </a:extLst>
          </p:cNvPr>
          <p:cNvSpPr/>
          <p:nvPr userDrawn="1"/>
        </p:nvSpPr>
        <p:spPr>
          <a:xfrm>
            <a:off x="0" y="6079733"/>
            <a:ext cx="12192000" cy="778268"/>
          </a:xfrm>
          <a:prstGeom prst="rect">
            <a:avLst/>
          </a:prstGeom>
          <a:solidFill>
            <a:srgbClr val="3B70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AA3BBE-4095-44B6-950E-06D68306911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6142176"/>
            <a:ext cx="2590800" cy="65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80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C6FCB-4951-4411-AFE3-21D562CED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2062" y="1777041"/>
            <a:ext cx="9667875" cy="2303254"/>
          </a:xfrm>
        </p:spPr>
        <p:txBody>
          <a:bodyPr>
            <a:noAutofit/>
          </a:bodyPr>
          <a:lstStyle/>
          <a:p>
            <a:r>
              <a:rPr lang="lv-LV" sz="2400" b="1" dirty="0" err="1"/>
              <a:t>Study</a:t>
            </a:r>
            <a:r>
              <a:rPr lang="lv-LV" sz="2400" b="1" dirty="0"/>
              <a:t> </a:t>
            </a:r>
            <a:r>
              <a:rPr lang="lv-LV" sz="2400" b="1" dirty="0" err="1"/>
              <a:t>programme</a:t>
            </a:r>
            <a:r>
              <a:rPr lang="lv-LV" sz="2400" b="1" dirty="0"/>
              <a:t> «________»</a:t>
            </a:r>
            <a:br>
              <a:rPr lang="lv-LV" sz="2800" b="1" dirty="0"/>
            </a:br>
            <a:r>
              <a:rPr lang="lv-LV" sz="2400" b="1" dirty="0"/>
              <a:t> </a:t>
            </a:r>
            <a:br>
              <a:rPr lang="lv-LV" sz="4000" b="1" dirty="0"/>
            </a:br>
            <a:r>
              <a:rPr lang="lv-LV" sz="4000" b="1" dirty="0">
                <a:solidFill>
                  <a:schemeClr val="bg1"/>
                </a:solidFill>
              </a:rPr>
              <a:t>THEME</a:t>
            </a:r>
            <a:br>
              <a:rPr lang="lv-LV" sz="4800" b="1" dirty="0">
                <a:solidFill>
                  <a:schemeClr val="bg1"/>
                </a:solidFill>
              </a:rPr>
            </a:br>
            <a:r>
              <a:rPr lang="lv-LV" sz="3600" b="1" dirty="0" err="1">
                <a:solidFill>
                  <a:schemeClr val="bg1"/>
                </a:solidFill>
              </a:rPr>
              <a:t>Bachelor</a:t>
            </a:r>
            <a:r>
              <a:rPr lang="lv-LV" sz="3600" b="1" dirty="0">
                <a:solidFill>
                  <a:schemeClr val="bg1"/>
                </a:solidFill>
              </a:rPr>
              <a:t> </a:t>
            </a:r>
            <a:r>
              <a:rPr lang="lv-LV" sz="3600" b="1" dirty="0" err="1">
                <a:solidFill>
                  <a:schemeClr val="bg1"/>
                </a:solidFill>
              </a:rPr>
              <a:t>Thesis</a:t>
            </a:r>
            <a:br>
              <a:rPr lang="lv-LV" sz="3600" b="1" dirty="0">
                <a:solidFill>
                  <a:schemeClr val="bg1"/>
                </a:solidFill>
              </a:rPr>
            </a:br>
            <a:r>
              <a:rPr lang="lv-LV" sz="3600" b="1" dirty="0" err="1">
                <a:solidFill>
                  <a:schemeClr val="bg1"/>
                </a:solidFill>
              </a:rPr>
              <a:t>Student’s</a:t>
            </a:r>
            <a:r>
              <a:rPr lang="lv-LV" sz="3600" b="1" dirty="0">
                <a:solidFill>
                  <a:schemeClr val="bg1"/>
                </a:solidFill>
              </a:rPr>
              <a:t> </a:t>
            </a:r>
            <a:r>
              <a:rPr lang="lv-LV" sz="3600" b="1" dirty="0" err="1">
                <a:solidFill>
                  <a:schemeClr val="bg1"/>
                </a:solidFill>
              </a:rPr>
              <a:t>Name</a:t>
            </a:r>
            <a:r>
              <a:rPr lang="lv-LV" sz="3600" b="1" dirty="0">
                <a:solidFill>
                  <a:schemeClr val="bg1"/>
                </a:solidFill>
              </a:rPr>
              <a:t>, </a:t>
            </a:r>
            <a:r>
              <a:rPr lang="lv-LV" sz="3600" b="1" dirty="0" err="1">
                <a:solidFill>
                  <a:schemeClr val="bg1"/>
                </a:solidFill>
              </a:rPr>
              <a:t>Surname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8EAAFB-CE34-4EC6-966D-CCC25B5F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B7F8-EB15-4F8D-A715-4EA4AC9C3DD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E6B44D-9323-419E-B349-6DEBE722EEB5}"/>
              </a:ext>
            </a:extLst>
          </p:cNvPr>
          <p:cNvSpPr txBox="1"/>
          <p:nvPr/>
        </p:nvSpPr>
        <p:spPr>
          <a:xfrm>
            <a:off x="5174016" y="4218004"/>
            <a:ext cx="1843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sz="2400" dirty="0" err="1"/>
              <a:t>Defense</a:t>
            </a:r>
            <a:r>
              <a:rPr lang="lv-LV" sz="2400" dirty="0"/>
              <a:t> </a:t>
            </a:r>
            <a:r>
              <a:rPr lang="lv-LV" sz="2400" dirty="0" err="1"/>
              <a:t>date</a:t>
            </a:r>
            <a:endParaRPr lang="lv-LV" sz="2400" dirty="0"/>
          </a:p>
          <a:p>
            <a:pPr algn="ctr"/>
            <a:r>
              <a:rPr lang="lv-LV" sz="2400" dirty="0" err="1"/>
              <a:t>dd</a:t>
            </a:r>
            <a:r>
              <a:rPr lang="lv-LV" sz="2400" dirty="0"/>
              <a:t>/mm/</a:t>
            </a:r>
            <a:r>
              <a:rPr lang="lv-LV" sz="2400" dirty="0" err="1"/>
              <a:t>yyyy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336DB4-07A0-47F1-B01C-5CE7FEC03252}"/>
              </a:ext>
            </a:extLst>
          </p:cNvPr>
          <p:cNvSpPr txBox="1"/>
          <p:nvPr/>
        </p:nvSpPr>
        <p:spPr>
          <a:xfrm>
            <a:off x="5174016" y="5301010"/>
            <a:ext cx="6646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dirty="0" err="1"/>
              <a:t>Adviser</a:t>
            </a:r>
            <a:r>
              <a:rPr lang="lv-LV" sz="2400" dirty="0"/>
              <a:t>: </a:t>
            </a:r>
            <a:r>
              <a:rPr lang="lv-LV" sz="2400" dirty="0" err="1"/>
              <a:t>degree</a:t>
            </a:r>
            <a:r>
              <a:rPr lang="lv-LV" sz="2400" dirty="0"/>
              <a:t>, </a:t>
            </a:r>
            <a:r>
              <a:rPr lang="lv-LV" sz="2400" dirty="0" err="1"/>
              <a:t>academic</a:t>
            </a:r>
            <a:r>
              <a:rPr lang="lv-LV" sz="2400" dirty="0"/>
              <a:t> </a:t>
            </a:r>
            <a:r>
              <a:rPr lang="lv-LV" sz="2400" dirty="0" err="1"/>
              <a:t>position</a:t>
            </a:r>
            <a:r>
              <a:rPr lang="lv-LV" sz="2400" dirty="0"/>
              <a:t>, </a:t>
            </a:r>
            <a:r>
              <a:rPr lang="lv-LV" sz="2400" dirty="0" err="1"/>
              <a:t>name</a:t>
            </a:r>
            <a:r>
              <a:rPr lang="lv-LV" sz="2400" dirty="0"/>
              <a:t>, </a:t>
            </a:r>
            <a:r>
              <a:rPr lang="lv-LV" sz="2400" dirty="0" err="1"/>
              <a:t>surname</a:t>
            </a: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2686271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42A8D-37A7-5035-CFC9-C0AF3BA87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977" y="47134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60195-C082-52EE-54FD-0801B727F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612" y="1372697"/>
            <a:ext cx="9980776" cy="4351338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7B605-CCCD-69B0-6874-36D86F3E6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B7F8-EB15-4F8D-A715-4EA4AC9C3DD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5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D444A-A0C7-4FB2-BC37-14000425B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1871"/>
            <a:ext cx="9144000" cy="2387600"/>
          </a:xfrm>
        </p:spPr>
        <p:txBody>
          <a:bodyPr/>
          <a:lstStyle/>
          <a:p>
            <a:r>
              <a:rPr lang="en-US" dirty="0"/>
              <a:t>Thank you for your attention</a:t>
            </a:r>
            <a:r>
              <a:rPr lang="lv-LV" dirty="0"/>
              <a:t>!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911822-721B-4729-84D6-9CA5EBD4B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9B7F8-EB15-4F8D-A715-4EA4AC9C3DD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364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0CDF4933691E499B65E582DF88D37C" ma:contentTypeVersion="16" ma:contentTypeDescription="Create a new document." ma:contentTypeScope="" ma:versionID="ab7f3f532ece66a0b675785f5bd466f2">
  <xsd:schema xmlns:xsd="http://www.w3.org/2001/XMLSchema" xmlns:xs="http://www.w3.org/2001/XMLSchema" xmlns:p="http://schemas.microsoft.com/office/2006/metadata/properties" xmlns:ns3="5a9c7a6a-209a-4829-812a-fabde9499864" xmlns:ns4="bb6dc322-9d15-4648-aa6e-b9a2f897b906" targetNamespace="http://schemas.microsoft.com/office/2006/metadata/properties" ma:root="true" ma:fieldsID="55c3f2cfc93bf6cdeb75ad8ea5443199" ns3:_="" ns4:_="">
    <xsd:import namespace="5a9c7a6a-209a-4829-812a-fabde9499864"/>
    <xsd:import namespace="bb6dc322-9d15-4648-aa6e-b9a2f897b9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bjectDetectorVersions" minOccurs="0"/>
                <xsd:element ref="ns3:MediaLengthInSecond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9c7a6a-209a-4829-812a-fabde94998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6dc322-9d15-4648-aa6e-b9a2f897b90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a9c7a6a-209a-4829-812a-fabde9499864" xsi:nil="true"/>
  </documentManagement>
</p:properties>
</file>

<file path=customXml/itemProps1.xml><?xml version="1.0" encoding="utf-8"?>
<ds:datastoreItem xmlns:ds="http://schemas.openxmlformats.org/officeDocument/2006/customXml" ds:itemID="{9302D76D-1B02-4E01-BE11-01737909D1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B05D4C-4D68-41AC-B658-BB4ADCFB87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9c7a6a-209a-4829-812a-fabde9499864"/>
    <ds:schemaRef ds:uri="bb6dc322-9d15-4648-aa6e-b9a2f897b9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582AA9-A045-45C4-83A1-9ACE42A146B9}">
  <ds:schemaRefs>
    <ds:schemaRef ds:uri="http://schemas.microsoft.com/office/2006/metadata/properties"/>
    <ds:schemaRef ds:uri="5a9c7a6a-209a-4829-812a-fabde9499864"/>
    <ds:schemaRef ds:uri="http://schemas.openxmlformats.org/package/2006/metadata/core-properties"/>
    <ds:schemaRef ds:uri="bb6dc322-9d15-4648-aa6e-b9a2f897b906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</TotalTime>
  <Words>41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Myriad Pro Light</vt:lpstr>
      <vt:lpstr>Office Theme</vt:lpstr>
      <vt:lpstr>Study programme «________»   THEME Bachelor Thesis Student’s Name, Surname</vt:lpstr>
      <vt:lpstr>PowerPoint Presentation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Jekabs Tutins</dc:creator>
  <cp:lastModifiedBy>Jānis Pildavs</cp:lastModifiedBy>
  <cp:revision>42</cp:revision>
  <cp:lastPrinted>2023-10-17T08:31:33Z</cp:lastPrinted>
  <dcterms:created xsi:type="dcterms:W3CDTF">2023-09-14T08:03:24Z</dcterms:created>
  <dcterms:modified xsi:type="dcterms:W3CDTF">2024-09-13T11:08:04Z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0x010100860CDF4933691E499B65E582DF88D37C</vt:lpwstr>
  </property>
</Properties>
</file>